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01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85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85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47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47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4705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Экран (16:9)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5</cp:revision>
  <dcterms:created xsi:type="dcterms:W3CDTF">2026-02-19T07:51:39Z</dcterms:created>
  <dcterms:modified xsi:type="dcterms:W3CDTF">2026-02-19T09:45:30Z</dcterms:modified>
</cp:coreProperties>
</file>

<file path=docProps/thumbnail.jpeg>
</file>